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797675" cy="9856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8C643-AEE5-416E-858B-5AD820694DD9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B3DCE-8DDC-4CAA-9E7D-B3F5E3AAE5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591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82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051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188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522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509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165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47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19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35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050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770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67B2C-9E3F-4CCB-8230-C535B38ECFD7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ADE87-BA7A-4BC6-BEB7-779D64F87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58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minnanokyozai.jp/kyozai/material/ITS00315/ITS0031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4" y="188640"/>
            <a:ext cx="8926834" cy="64741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45620" y="292006"/>
            <a:ext cx="1146060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/>
              <a:t>1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473029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1519" y="332656"/>
            <a:ext cx="8844855" cy="6239594"/>
            <a:chOff x="0" y="0"/>
            <a:chExt cx="9048750" cy="6286500"/>
          </a:xfrm>
        </p:grpSpPr>
        <p:pic>
          <p:nvPicPr>
            <p:cNvPr id="6" name="Picture 5" descr="https://minnanokyozai.jp/kyozai/material/ITS00314/ITS00314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048750" cy="6286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Oval 6"/>
            <p:cNvSpPr/>
            <p:nvPr/>
          </p:nvSpPr>
          <p:spPr>
            <a:xfrm>
              <a:off x="4562475" y="771525"/>
              <a:ext cx="1209675" cy="113347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83568" y="335112"/>
            <a:ext cx="1146060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/>
              <a:t>2</a:t>
            </a:r>
            <a:endParaRPr lang="en-GB" sz="6600" dirty="0"/>
          </a:p>
        </p:txBody>
      </p:sp>
      <p:sp>
        <p:nvSpPr>
          <p:cNvPr id="9" name="Oval 8"/>
          <p:cNvSpPr/>
          <p:nvPr/>
        </p:nvSpPr>
        <p:spPr>
          <a:xfrm>
            <a:off x="4673946" y="889110"/>
            <a:ext cx="1410222" cy="13877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016" y="1076307"/>
            <a:ext cx="1049589" cy="10021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6168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ttps://minnanokyozai.jp/kyozai/material/ITS00313/ITS003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640960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83568" y="335112"/>
            <a:ext cx="1146060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/>
              <a:t>3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2460971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innanokyozai.jp/kyozai/material/ITS00312/ITS003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95" y="188640"/>
            <a:ext cx="8793231" cy="644438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83568" y="335112"/>
            <a:ext cx="1146060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/>
              <a:t>4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4101407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minnanokyozai.jp/kyozai/material/ITS00311/ITS003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8928"/>
            <a:ext cx="8910324" cy="62788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83568" y="335112"/>
            <a:ext cx="1146060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/>
              <a:t>5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1968116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innanokyozai.jp/kyozai/material/ITS00310/ITS003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30379" cy="635808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83568" y="335112"/>
            <a:ext cx="1146060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/>
              <a:t>6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4092317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minnanokyozai.jp/kyozai/material/ITS00309/ITS0030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13" y="476250"/>
            <a:ext cx="8475959" cy="59055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11560" y="335112"/>
            <a:ext cx="1146060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/>
              <a:t>7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2115230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minnanokyozai.jp/kyozai/material/ITS00308/ITS003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20" cy="59766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11560" y="335112"/>
            <a:ext cx="1146060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/>
              <a:t>8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3847267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Balanck</dc:creator>
  <cp:lastModifiedBy>Megan Balanck</cp:lastModifiedBy>
  <cp:revision>2</cp:revision>
  <cp:lastPrinted>2016-01-28T17:09:17Z</cp:lastPrinted>
  <dcterms:created xsi:type="dcterms:W3CDTF">2016-01-28T16:58:28Z</dcterms:created>
  <dcterms:modified xsi:type="dcterms:W3CDTF">2016-01-28T17:14:33Z</dcterms:modified>
</cp:coreProperties>
</file>